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58" r:id="rId6"/>
    <p:sldId id="263" r:id="rId7"/>
    <p:sldId id="264" r:id="rId8"/>
    <p:sldId id="279" r:id="rId9"/>
    <p:sldId id="286" r:id="rId10"/>
    <p:sldId id="265" r:id="rId11"/>
    <p:sldId id="266" r:id="rId12"/>
    <p:sldId id="267" r:id="rId13"/>
    <p:sldId id="268" r:id="rId14"/>
    <p:sldId id="287" r:id="rId15"/>
    <p:sldId id="269" r:id="rId16"/>
    <p:sldId id="288" r:id="rId17"/>
    <p:sldId id="270" r:id="rId18"/>
    <p:sldId id="272" r:id="rId19"/>
    <p:sldId id="271" r:id="rId20"/>
    <p:sldId id="283" r:id="rId21"/>
    <p:sldId id="289" r:id="rId22"/>
    <p:sldId id="273" r:id="rId23"/>
    <p:sldId id="290" r:id="rId24"/>
    <p:sldId id="274" r:id="rId25"/>
    <p:sldId id="275" r:id="rId26"/>
    <p:sldId id="277" r:id="rId27"/>
    <p:sldId id="291" r:id="rId28"/>
    <p:sldId id="276" r:id="rId29"/>
    <p:sldId id="278" r:id="rId30"/>
    <p:sldId id="280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F"/>
    <a:srgbClr val="FFFFFF"/>
    <a:srgbClr val="242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6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6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7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5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6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2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0A0E-1203-4B5C-884A-6A5A725A7D0C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C994-1E4F-4F39-A06B-1DAAB5F60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8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6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6.png"/><Relationship Id="rId7" Type="http://schemas.openxmlformats.org/officeDocument/2006/relationships/image" Target="../media/image55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60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6.png"/><Relationship Id="rId7" Type="http://schemas.openxmlformats.org/officeDocument/2006/relationships/image" Target="../media/image64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D:\Vysor.l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file:///D:\Vysor.lnk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15845" y="1312605"/>
            <a:ext cx="9527458" cy="1224117"/>
          </a:xfrm>
          <a:prstGeom prst="round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Báo Cáo Đồ Án Lập Trình Di Động 2</a:t>
            </a:r>
            <a:endParaRPr lang="en-US" sz="4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41" y="1120965"/>
            <a:ext cx="1609407" cy="1607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2598" y="2757767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4"/>
                </a:solidFill>
                <a:latin typeface="+mj-lt"/>
              </a:rPr>
              <a:t>Giảng Viên: Trương Bá Thái</a:t>
            </a:r>
            <a:endParaRPr lang="en-US" sz="240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8708" y="6386052"/>
            <a:ext cx="2094271" cy="36870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7030A0"/>
                </a:solidFill>
              </a:rPr>
              <a:t>Nhóm 1</a:t>
            </a:r>
            <a:endParaRPr lang="en-US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3" y="5522381"/>
            <a:ext cx="1026396" cy="12323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89336" y="5970553"/>
            <a:ext cx="2643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Công Nghệ Thủ Đức</a:t>
            </a:r>
          </a:p>
          <a:p>
            <a:pPr algn="ctr"/>
            <a:r>
              <a:rPr lang="en-US" sz="2400" smtClean="0">
                <a:solidFill>
                  <a:schemeClr val="bg1"/>
                </a:solidFill>
                <a:latin typeface="+mj-lt"/>
              </a:rPr>
              <a:t>April 9, 2019 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5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danh mục từ loại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4" y="1666280"/>
            <a:ext cx="2122930" cy="375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161" y="1666280"/>
            <a:ext cx="65301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Chuyển đến màn hinh này có thể dùng menu navigation drawer hoặc nhấn vào thẻ từ vựng từ màn hinh chủ.</a:t>
            </a:r>
          </a:p>
          <a:p>
            <a:endParaRPr lang="en-US" sz="220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Màn hình cũng có hai giao diện dark theme và light theme.</a:t>
            </a:r>
          </a:p>
          <a:p>
            <a:endParaRPr lang="en-US" sz="2200" smtClean="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Có thể thực hiện tìm kiếm từ tại text box tại màn hinh tìm kiếm từ ngữ.</a:t>
            </a:r>
          </a:p>
          <a:p>
            <a:endParaRPr lang="en-US" sz="2200" smtClean="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Nhấn vào một trong các chủ đề trong danh sách để chuyển sang màn hình hiển thị các từ thuộc nhóm từ này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5" y="1666280"/>
            <a:ext cx="2122930" cy="3774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66280"/>
            <a:ext cx="2122931" cy="3774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" y="32045"/>
            <a:ext cx="532883" cy="5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90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hiển thị các từ thuộc nhóm chủ đề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4" y="1606633"/>
            <a:ext cx="2122930" cy="37740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61" y="1205250"/>
            <a:ext cx="690952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Màn hình hiển thị danh sách từ theo chủ đề mà bạn chọn.</a:t>
            </a:r>
          </a:p>
          <a:p>
            <a:endParaRPr lang="en-US" sz="2200" smtClean="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Tiêu đề và hình ảnh sẽ khác nhau theo chủ đề từ mà bạn </a:t>
            </a: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chọn.</a:t>
            </a:r>
          </a:p>
          <a:p>
            <a:endParaRPr lang="en-US" sz="2200" smtClean="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Màn hình cũng có giao diện dark theme và light theme.</a:t>
            </a:r>
          </a:p>
          <a:p>
            <a:endParaRPr lang="en-US" sz="220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Nhấn vào một từ để xem chi tiết từ đó.</a:t>
            </a:r>
          </a:p>
          <a:p>
            <a:endParaRPr lang="en-US" sz="2200">
              <a:solidFill>
                <a:schemeClr val="bg1"/>
              </a:solidFill>
              <a:latin typeface="+mj-lt"/>
            </a:endParaRPr>
          </a:p>
          <a:p>
            <a:r>
              <a:rPr lang="en-US" sz="2200" smtClean="0">
                <a:solidFill>
                  <a:schemeClr val="bg1"/>
                </a:solidFill>
                <a:latin typeface="+mj-lt"/>
              </a:rPr>
              <a:t>Nhấn vào biểu tượng đồng hồ cát để chuyển qua màn hinh</a:t>
            </a:r>
          </a:p>
          <a:p>
            <a:r>
              <a:rPr lang="en-US" sz="220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smtClean="0">
                <a:solidFill>
                  <a:schemeClr val="bg1"/>
                </a:solidFill>
                <a:latin typeface="+mj-lt"/>
              </a:rPr>
              <a:t>luyện tập.</a:t>
            </a:r>
            <a:endParaRPr lang="en-US" sz="2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5" y="1606633"/>
            <a:ext cx="2122930" cy="3774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06633"/>
            <a:ext cx="2122931" cy="3774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06632"/>
            <a:ext cx="2122931" cy="3774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" y="32045"/>
            <a:ext cx="532883" cy="5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luyện tập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53927"/>
            <a:ext cx="2104331" cy="3741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61" y="1345474"/>
            <a:ext cx="68316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hinh luyện tập sẽ hiện ra theo chủ đề mà ta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chọn khi nhấn biểu tượng động luyện tập.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Nếu bản lưu từ từ lần trước thì  chương trình sẽ 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hỏi người dùng có muốn bắt đầu từ lần trước không?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bắt đầu nhập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chưa nhập mà nhấn nút kiểm tra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70005"/>
            <a:ext cx="2104331" cy="37410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70005"/>
            <a:ext cx="2104331" cy="37410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53927"/>
            <a:ext cx="2104331" cy="37410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70005"/>
            <a:ext cx="2095287" cy="37249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" y="32045"/>
            <a:ext cx="532883" cy="5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luyện tập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53927"/>
            <a:ext cx="2104331" cy="3741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61" y="1815737"/>
            <a:ext cx="67130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Mỗi lần trả lời đúng sẽ có bottom sheet dialog hiện lên.</a:t>
            </a:r>
          </a:p>
          <a:p>
            <a:endParaRPr lang="en-US" sz="2600">
              <a:solidFill>
                <a:schemeClr val="bg1"/>
              </a:solidFill>
              <a:latin typeface="+mj-lt"/>
            </a:endParaRP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Khi trả lời sai thì như thế nào?</a:t>
            </a:r>
          </a:p>
          <a:p>
            <a:endParaRPr lang="en-US" sz="2600">
              <a:solidFill>
                <a:schemeClr val="bg1"/>
              </a:solidFill>
              <a:latin typeface="+mj-lt"/>
            </a:endParaRP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Thông báo khi người dùng đã hoàn thành bài luyện tập.</a:t>
            </a:r>
          </a:p>
          <a:p>
            <a:endParaRPr lang="en-US" sz="2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70005"/>
            <a:ext cx="2104331" cy="3741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70005"/>
            <a:ext cx="2104331" cy="374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14738"/>
            <a:ext cx="2104331" cy="3780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6" y="1614738"/>
            <a:ext cx="2126375" cy="3796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" y="32045"/>
            <a:ext cx="532883" cy="53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8978" y="3116399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Tìm kiếm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7" y="2224642"/>
            <a:ext cx="761905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tìm kiếm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91210"/>
            <a:ext cx="2083360" cy="3703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1161" y="1489166"/>
            <a:ext cx="669215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hình tìm kiếm có thể truy cập từ màn hinh chủ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hoặc màn hình chủ đề từ loại.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người dùng  nhập tìm kiếm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Không tìm thấy kết quả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Tìm thấy kết quả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Nhấn vào kết quả để chuyển sang màng hình chi tiết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6" y="1678147"/>
            <a:ext cx="2090707" cy="37168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6" y="1678148"/>
            <a:ext cx="2090708" cy="37168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92" y="1678147"/>
            <a:ext cx="2090706" cy="3716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892" y="1691211"/>
            <a:ext cx="2106351" cy="37446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50447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02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6" y="2224642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1986" y="3116399"/>
            <a:ext cx="1353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Tra câu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19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tra câu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91210"/>
            <a:ext cx="2083360" cy="3703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1161" y="1463040"/>
            <a:ext cx="69602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Truy cập chức năng tra câu từ màn hình chính hoặc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từ menu navigation drawer.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hinh có giao diện dark  và light tùy theo lựa chọn 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của người dùng.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câu nhập vào không có trong cơ sở dữ liệu.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có kết quả tìm kiếm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78147"/>
            <a:ext cx="2103119" cy="3716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91211"/>
            <a:ext cx="2103119" cy="3738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78145"/>
            <a:ext cx="2103119" cy="3751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7" y="1691209"/>
            <a:ext cx="2103119" cy="37388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50447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3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Thông báo từ hằng ngày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161" y="2338252"/>
            <a:ext cx="6703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Ứng dụng sẽ hiển thị một từ ngẫu nhiên trên </a:t>
            </a:r>
          </a:p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trung tâm thông báo lúc 7h hằng ngày.</a:t>
            </a:r>
            <a:endParaRPr lang="en-US" sz="2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76" y="1673256"/>
            <a:ext cx="2103118" cy="371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50447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2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7176" y="2913017"/>
            <a:ext cx="3827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chemeClr val="bg1"/>
                </a:solidFill>
              </a:rPr>
              <a:t>Demo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03096" y="1669774"/>
            <a:ext cx="2093843" cy="3684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Demo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4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756" y="1106129"/>
            <a:ext cx="5496328" cy="452431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Tên ứng dụng: </a:t>
            </a:r>
          </a:p>
          <a:p>
            <a:r>
              <a:rPr lang="en-US" smtClean="0">
                <a:latin typeface="+mj-lt"/>
              </a:rPr>
              <a:t>Sổ Tay Tiếng Anh (English handbook)</a:t>
            </a:r>
          </a:p>
          <a:p>
            <a:endParaRPr lang="en-US">
              <a:latin typeface="+mj-lt"/>
            </a:endParaRPr>
          </a:p>
          <a:p>
            <a:r>
              <a:rPr lang="en-US" sz="2400" smtClean="0">
                <a:latin typeface="+mj-lt"/>
              </a:rPr>
              <a:t>Hỗ trợ:</a:t>
            </a:r>
          </a:p>
          <a:p>
            <a:r>
              <a:rPr lang="en-US" smtClean="0">
                <a:latin typeface="+mj-lt"/>
              </a:rPr>
              <a:t>+ Từ phiên bản android </a:t>
            </a:r>
            <a:r>
              <a:rPr lang="en-US" smtClean="0">
                <a:latin typeface="+mj-lt"/>
              </a:rPr>
              <a:t>6</a:t>
            </a:r>
            <a:endParaRPr lang="en-US" smtClean="0">
              <a:latin typeface="+mj-lt"/>
            </a:endParaRPr>
          </a:p>
          <a:p>
            <a:r>
              <a:rPr lang="en-US" smtClean="0">
                <a:latin typeface="+mj-lt"/>
              </a:rPr>
              <a:t>+ Độ phân giải tối ưu từ HD+</a:t>
            </a:r>
          </a:p>
          <a:p>
            <a:r>
              <a:rPr lang="en-US" smtClean="0">
                <a:latin typeface="+mj-lt"/>
              </a:rPr>
              <a:t>+ Hướng hỗ trợ: hướng dọc</a:t>
            </a:r>
          </a:p>
          <a:p>
            <a:endParaRPr lang="en-US" smtClean="0">
              <a:latin typeface="+mj-lt"/>
            </a:endParaRPr>
          </a:p>
          <a:p>
            <a:r>
              <a:rPr lang="en-US" sz="2400" smtClean="0">
                <a:latin typeface="+mj-lt"/>
              </a:rPr>
              <a:t>Thực hiện:</a:t>
            </a:r>
          </a:p>
          <a:p>
            <a:r>
              <a:rPr lang="en-US" smtClean="0">
                <a:latin typeface="+mj-lt"/>
              </a:rPr>
              <a:t>+ Lê Đình Cường (Project manager)</a:t>
            </a:r>
          </a:p>
          <a:p>
            <a:r>
              <a:rPr lang="en-US" smtClean="0">
                <a:latin typeface="+mj-lt"/>
              </a:rPr>
              <a:t>+ Nguyễn Văn Nam (Programer)</a:t>
            </a:r>
          </a:p>
          <a:p>
            <a:endParaRPr lang="en-US">
              <a:latin typeface="+mj-lt"/>
            </a:endParaRPr>
          </a:p>
          <a:p>
            <a:endParaRPr lang="en-US" smtClean="0">
              <a:latin typeface="+mj-lt"/>
            </a:endParaRPr>
          </a:p>
          <a:p>
            <a:endParaRPr lang="en-US">
              <a:latin typeface="+mj-lt"/>
            </a:endParaRPr>
          </a:p>
          <a:p>
            <a:endParaRPr lang="en-US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242316"/>
                </a:solidFill>
                <a:latin typeface="+mj-lt"/>
              </a:rPr>
              <a:t>       Tổng Quan Về Đồ Án</a:t>
            </a:r>
            <a:endParaRPr lang="en-US" sz="3200">
              <a:solidFill>
                <a:srgbClr val="242316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42" y="713065"/>
            <a:ext cx="969484" cy="969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18" y="1106129"/>
            <a:ext cx="2206187" cy="44071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82116" y="1597445"/>
            <a:ext cx="1961536" cy="34612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Project Septup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375412"/>
            <a:ext cx="740646" cy="7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81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74274" y="2913017"/>
            <a:ext cx="73282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  <a:latin typeface="+mj-lt"/>
              </a:rPr>
              <a:t>Nguyễn Văn Nam</a:t>
            </a:r>
          </a:p>
          <a:p>
            <a:pPr algn="r"/>
            <a:r>
              <a:rPr lang="en-US" sz="2800" smtClean="0">
                <a:solidFill>
                  <a:schemeClr val="bg1"/>
                </a:solidFill>
                <a:latin typeface="+mj-lt"/>
              </a:rPr>
              <a:t>Tiếp tục …</a:t>
            </a:r>
          </a:p>
        </p:txBody>
      </p:sp>
    </p:spTree>
    <p:extLst>
      <p:ext uri="{BB962C8B-B14F-4D97-AF65-F5344CB8AC3E}">
        <p14:creationId xmlns:p14="http://schemas.microsoft.com/office/powerpoint/2010/main" val="32016698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6" y="2224641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4138" y="3116399"/>
            <a:ext cx="433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Bảng động từ bất quy tắc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63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Bảng động từ bất quy tắc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61" y="1634332"/>
            <a:ext cx="66945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Truy cập bảng động từ màn hình chính, hoặc menu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navigation drawer.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Nhấn vào một từ trong danh sách để xem nghĩa của 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chúng.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Cuộn để ẩn nghĩa của từ đang hiển thị.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Giao diện sáng của màn hinh.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50447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16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6" y="2224640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8251" y="3116399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Ghi chú từ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49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ghi chú từ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1161" y="1319348"/>
            <a:ext cx="5994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Truy cập vào màn hình ghi chú từ màn hinh chủ hoặc màn hình navigation drawer.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Bấm vào biểu tượng dấu cộng trên action bar để hiện layout thêm ghi chú. 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Nhấn nút chọn ảnh để mở trình quản lý file để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chọn ảnh.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475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56616"/>
            <a:ext cx="2108005" cy="37475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5" y="1634332"/>
            <a:ext cx="2108005" cy="37698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" y="1534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5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ghi chú từ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6" y="1606836"/>
            <a:ext cx="2108005" cy="37881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2349" y="1858713"/>
            <a:ext cx="63848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Kết quả sau khi chọn ảnh từ trình quản lý file.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nhấn nút lưu mà không chọn ảnh.</a:t>
            </a:r>
            <a:endParaRPr lang="en-US" sz="2400">
              <a:solidFill>
                <a:schemeClr val="bg1"/>
              </a:solidFill>
              <a:latin typeface="+mj-lt"/>
            </a:endParaRP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Khi nhấn nút lưu mà không nhập từ cần ghi chú.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Vuốt qua trái hoặc phải tại ghi chú để xóa ghi chú.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6" y="1606836"/>
            <a:ext cx="2130819" cy="3788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7" y="1606836"/>
            <a:ext cx="2109280" cy="3683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6" y="1606836"/>
            <a:ext cx="2130819" cy="37881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46" y="1606836"/>
            <a:ext cx="2130819" cy="37881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" y="1534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hình ghi chú từ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61" y="1489270"/>
            <a:ext cx="6895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Giao diện sáng.</a:t>
            </a:r>
          </a:p>
          <a:p>
            <a:endParaRPr lang="en-US" sz="2800" smtClean="0">
              <a:solidFill>
                <a:schemeClr val="bg1"/>
              </a:solidFill>
              <a:latin typeface="+mj-lt"/>
            </a:endParaRPr>
          </a:p>
          <a:p>
            <a:endParaRPr lang="en-US" sz="280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Nhấn vào một ghi chú để hiển thị phóng to thông tin của ghi chú đó.</a:t>
            </a:r>
            <a:endParaRPr lang="en-US" sz="2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9" y="1607967"/>
            <a:ext cx="2130184" cy="37869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40" y="1607967"/>
            <a:ext cx="2130184" cy="37869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01" y="1607968"/>
            <a:ext cx="2130184" cy="3786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" y="1534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3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6" y="2214381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0835" y="3160646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Thông tin ứng dụng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58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hinh thông tin ứng dụng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09" cy="3721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1161" y="1397726"/>
            <a:ext cx="59606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Bấm vào thẻ thông tin ứng dụng hoặc từ menu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Navigation drawer để truy cập màn hinh hiển 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Thị thông tin ứng dụng.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hình này hiển thị thông tin chung của ứng</a:t>
            </a:r>
          </a:p>
          <a:p>
            <a:r>
              <a:rPr lang="en-US" sz="2400">
                <a:solidFill>
                  <a:schemeClr val="bg1"/>
                </a:solidFill>
                <a:latin typeface="+mj-lt"/>
              </a:rPr>
              <a:t>d</a:t>
            </a:r>
            <a:r>
              <a:rPr lang="en-US" sz="2400" smtClean="0">
                <a:solidFill>
                  <a:schemeClr val="bg1"/>
                </a:solidFill>
                <a:latin typeface="+mj-lt"/>
              </a:rPr>
              <a:t>ụng.</a:t>
            </a:r>
            <a:endParaRPr lang="en-US" sz="2400">
              <a:solidFill>
                <a:schemeClr val="bg1"/>
              </a:solidFill>
              <a:latin typeface="+mj-lt"/>
            </a:endParaRP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Giao diện tối của màn hinh.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Bấm vào nút liên hệ.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09" cy="37214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10" cy="37214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09" cy="37214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" y="50447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11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Navigation Drawer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09" cy="3721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161" y="1647395"/>
            <a:ext cx="6164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Navigation drawer có mặt tại màn hinh chủ và các màn hình chức năng.</a:t>
            </a:r>
          </a:p>
          <a:p>
            <a:endParaRPr lang="en-US" sz="240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Để mở navigation menu có thể vuốt từ cạnh trái </a:t>
            </a: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hình hoặc nhấn toggle button trên action bar.</a:t>
            </a:r>
          </a:p>
          <a:p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Màn hình chức năng đang hiển thị sẽ không hiển thị trong menu navigation.</a:t>
            </a:r>
            <a:endParaRPr lang="en-US" sz="2400">
              <a:solidFill>
                <a:schemeClr val="bg1"/>
              </a:solidFill>
              <a:latin typeface="+mj-lt"/>
            </a:endParaRPr>
          </a:p>
          <a:p>
            <a:r>
              <a:rPr lang="en-US" sz="2400" smtClean="0">
                <a:solidFill>
                  <a:schemeClr val="bg1"/>
                </a:solidFill>
                <a:latin typeface="+mj-lt"/>
              </a:rPr>
              <a:t> 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3" y="1647395"/>
            <a:ext cx="2093308" cy="37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4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952566" y="2743200"/>
            <a:ext cx="911942" cy="911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1" y="2937561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English handbook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Dialog báo lỗi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Nguyễn Văn Nam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7395"/>
            <a:ext cx="2093309" cy="3721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61" y="1802674"/>
            <a:ext cx="676313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Dialog này sẽ xuất hiện khi truy xuất dữ liệu từ cơ</a:t>
            </a: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sở dữ liệu không thành công, hay các thao tác</a:t>
            </a: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như thêm, sửa … thất bại.</a:t>
            </a:r>
            <a:endParaRPr lang="en-US" sz="2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91" y="1643553"/>
            <a:ext cx="2093309" cy="37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59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7176" y="2913017"/>
            <a:ext cx="3827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chemeClr val="bg1"/>
                </a:solidFill>
              </a:rPr>
              <a:t>Demo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03096" y="1669774"/>
            <a:ext cx="2093843" cy="3684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Demo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69" y="1923969"/>
            <a:ext cx="926658" cy="11861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1582" y="3553097"/>
            <a:ext cx="68435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smtClean="0">
                <a:solidFill>
                  <a:schemeClr val="bg1"/>
                </a:solidFill>
                <a:latin typeface="+mj-lt"/>
              </a:rPr>
              <a:t>Cảm ơn mọi người đã lắng nghe</a:t>
            </a:r>
          </a:p>
          <a:p>
            <a:pPr algn="ctr"/>
            <a:r>
              <a:rPr lang="en-US" sz="4000" smtClean="0">
                <a:solidFill>
                  <a:schemeClr val="bg1"/>
                </a:solidFill>
                <a:latin typeface="+mj-lt"/>
              </a:rPr>
              <a:t>Hẹn gặp lại !</a:t>
            </a:r>
            <a:endParaRPr lang="en-US" sz="4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5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65" y="1914926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437" y="2816941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Từ vựng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79" y="1914926"/>
            <a:ext cx="761905" cy="7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0908" y="2816941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Tra câu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3" y="1910594"/>
            <a:ext cx="761905" cy="7619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0865" y="2816941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Bảng động từ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63" y="3770269"/>
            <a:ext cx="761905" cy="7619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20437" y="4659125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Ghi chú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32" y="3770269"/>
            <a:ext cx="758952" cy="7589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45651" y="4659125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Thông báo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3" y="3770269"/>
            <a:ext cx="761905" cy="7619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70864" y="4659125"/>
            <a:ext cx="173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solidFill>
                  <a:schemeClr val="bg1"/>
                </a:solidFill>
                <a:latin typeface="+mj-lt"/>
              </a:rPr>
              <a:t>Tìm kiếm</a:t>
            </a:r>
          </a:p>
        </p:txBody>
      </p:sp>
    </p:spTree>
    <p:extLst>
      <p:ext uri="{BB962C8B-B14F-4D97-AF65-F5344CB8AC3E}">
        <p14:creationId xmlns:p14="http://schemas.microsoft.com/office/powerpoint/2010/main" val="42570861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242316"/>
                </a:solidFill>
                <a:latin typeface="+mj-lt"/>
              </a:rPr>
              <a:t>       </a:t>
            </a:r>
            <a:r>
              <a:rPr lang="en-US" sz="3200" smtClean="0">
                <a:solidFill>
                  <a:srgbClr val="00B0FF"/>
                </a:solidFill>
                <a:latin typeface="+mj-lt"/>
              </a:rPr>
              <a:t>Màn hinh khởi động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61" y="2456762"/>
            <a:ext cx="63116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FFFF"/>
                </a:solidFill>
                <a:latin typeface="+mj-lt"/>
              </a:rPr>
              <a:t>Thực hiện đưa cơ sở dữ liệu vào bộ nhớ </a:t>
            </a:r>
            <a:r>
              <a:rPr lang="en-US" sz="2400" smtClean="0">
                <a:solidFill>
                  <a:srgbClr val="FFFFFF"/>
                </a:solidFill>
                <a:latin typeface="+mj-lt"/>
              </a:rPr>
              <a:t>hệ </a:t>
            </a:r>
            <a:r>
              <a:rPr lang="en-US" sz="2400" smtClean="0">
                <a:solidFill>
                  <a:srgbClr val="FFFFFF"/>
                </a:solidFill>
                <a:latin typeface="+mj-lt"/>
              </a:rPr>
              <a:t>thống.</a:t>
            </a:r>
          </a:p>
          <a:p>
            <a:endParaRPr lang="en-US" sz="2400">
              <a:solidFill>
                <a:srgbClr val="FFFFFF"/>
              </a:solidFill>
              <a:latin typeface="+mj-lt"/>
            </a:endParaRPr>
          </a:p>
          <a:p>
            <a:r>
              <a:rPr lang="en-US" sz="2400" smtClean="0">
                <a:solidFill>
                  <a:srgbClr val="FFFFFF"/>
                </a:solidFill>
                <a:latin typeface="+mj-lt"/>
              </a:rPr>
              <a:t>Lấy thông số theme người dùng thiết lập.</a:t>
            </a:r>
          </a:p>
          <a:p>
            <a:endParaRPr lang="en-US" sz="2400">
              <a:solidFill>
                <a:srgbClr val="FFFFFF"/>
              </a:solidFill>
              <a:latin typeface="+mj-lt"/>
            </a:endParaRPr>
          </a:p>
          <a:p>
            <a:r>
              <a:rPr lang="en-US" sz="2400" smtClean="0">
                <a:solidFill>
                  <a:srgbClr val="FFFFFF"/>
                </a:solidFill>
                <a:latin typeface="+mj-lt"/>
              </a:rPr>
              <a:t>Khởi động service thông báo.</a:t>
            </a:r>
          </a:p>
          <a:p>
            <a:endParaRPr lang="en-US" sz="2400">
              <a:solidFill>
                <a:srgbClr val="FFFFFF"/>
              </a:solidFill>
              <a:latin typeface="+mj-lt"/>
            </a:endParaRPr>
          </a:p>
          <a:p>
            <a:r>
              <a:rPr lang="en-US" sz="2400" smtClean="0">
                <a:solidFill>
                  <a:srgbClr val="FFFFFF"/>
                </a:solidFill>
                <a:latin typeface="+mj-lt"/>
              </a:rPr>
              <a:t>Hoàn tất quá trình chuyển đến màn hinh home.</a:t>
            </a:r>
            <a:endParaRPr lang="en-US" sz="24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74155"/>
            <a:ext cx="2122931" cy="3759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87218"/>
            <a:ext cx="2122930" cy="37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3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hinh khởi động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1161" y="2119330"/>
            <a:ext cx="666067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mtClean="0">
                <a:solidFill>
                  <a:srgbClr val="FFFFFF"/>
                </a:solidFill>
                <a:latin typeface="+mj-lt"/>
              </a:rPr>
              <a:t>Trường hợp người ứng dụng không đưa được cơ</a:t>
            </a:r>
          </a:p>
          <a:p>
            <a:r>
              <a:rPr lang="en-US" sz="2600" smtClean="0">
                <a:solidFill>
                  <a:srgbClr val="FFFFFF"/>
                </a:solidFill>
                <a:latin typeface="+mj-lt"/>
              </a:rPr>
              <a:t>sở dữ liệu vào trong bộ nhớ hệ thống ứng dụng</a:t>
            </a:r>
          </a:p>
          <a:p>
            <a:r>
              <a:rPr lang="en-US" sz="2600" smtClean="0">
                <a:solidFill>
                  <a:srgbClr val="FFFFFF"/>
                </a:solidFill>
                <a:latin typeface="+mj-lt"/>
              </a:rPr>
              <a:t>sẽ chuyển qua màn hình lỗi để tránh trường hợp</a:t>
            </a:r>
          </a:p>
          <a:p>
            <a:r>
              <a:rPr lang="en-US" sz="2600" smtClean="0">
                <a:solidFill>
                  <a:srgbClr val="FFFFFF"/>
                </a:solidFill>
                <a:latin typeface="+mj-lt"/>
              </a:rPr>
              <a:t>ứng dụng phải thông báo dừng lại.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6" y="1627939"/>
            <a:ext cx="2122931" cy="37593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6" y="1627939"/>
            <a:ext cx="2114611" cy="37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hinh home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6" y="1627939"/>
            <a:ext cx="2122931" cy="3759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61" y="1169529"/>
            <a:ext cx="62109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Màn hinh home là màn hinh tương tác đầu tiên của ứng dụng cho phép truy cập các tính năng chính của ứng dụng.</a:t>
            </a:r>
          </a:p>
          <a:p>
            <a:endParaRPr lang="en-US" sz="2600" smtClean="0">
              <a:solidFill>
                <a:schemeClr val="bg1"/>
              </a:solidFill>
              <a:latin typeface="+mj-lt"/>
            </a:endParaRPr>
          </a:p>
          <a:p>
            <a:endParaRPr lang="en-US" sz="2600" smtClean="0">
              <a:solidFill>
                <a:schemeClr val="bg1"/>
              </a:solidFill>
              <a:latin typeface="+mj-lt"/>
            </a:endParaRP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Tại màn hình này người dùng có thể thay đổi giao diện của ứng dụng (Dark Theme và Light Theme)</a:t>
            </a:r>
            <a:endParaRPr lang="en-US" sz="2600">
              <a:solidFill>
                <a:schemeClr val="bg1"/>
              </a:solidFill>
              <a:latin typeface="+mj-lt"/>
            </a:endParaRPr>
          </a:p>
          <a:p>
            <a:r>
              <a:rPr lang="en-US" sz="260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lang="en-US" sz="26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61092"/>
            <a:ext cx="2122930" cy="3759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4" y="1661092"/>
            <a:ext cx="2122930" cy="3774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61092"/>
            <a:ext cx="2122930" cy="37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0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rgbClr val="00B0FF"/>
                </a:solidFill>
                <a:latin typeface="+mj-lt"/>
              </a:rPr>
              <a:t>       Màn hinh home</a:t>
            </a:r>
            <a:endParaRPr lang="en-US" sz="3200">
              <a:solidFill>
                <a:srgbClr val="00B0FF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7986" y="6356555"/>
            <a:ext cx="457200" cy="4572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solidFill>
              <a:srgbClr val="00B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242316"/>
                </a:solidFill>
              </a:rPr>
              <a:t>1</a:t>
            </a:r>
            <a:endParaRPr lang="en-US">
              <a:solidFill>
                <a:srgbClr val="24231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1161" y="6356555"/>
            <a:ext cx="1946787" cy="457201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Lê Đình Cường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49209"/>
            <a:ext cx="506266" cy="5062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81" y="6356555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98" y="1205250"/>
            <a:ext cx="2338502" cy="4723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6" y="1627939"/>
            <a:ext cx="2122931" cy="3759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61" y="1221780"/>
            <a:ext cx="62109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Hiển thị ngẫu nhiên 10 từ từ cơ sở dữ liệu, người dùng có thể xem bằng cách vuốt qua phải qua trái.</a:t>
            </a:r>
          </a:p>
          <a:p>
            <a:endParaRPr lang="en-US" sz="2800" smtClean="0">
              <a:solidFill>
                <a:schemeClr val="bg1"/>
              </a:solidFill>
              <a:latin typeface="+mj-lt"/>
            </a:endParaRPr>
          </a:p>
          <a:p>
            <a:endParaRPr lang="en-US" sz="2800">
              <a:solidFill>
                <a:schemeClr val="bg1"/>
              </a:solidFill>
              <a:latin typeface="+mj-lt"/>
            </a:endParaRPr>
          </a:p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Truy cập các chức năng chính của ứng dụng.</a:t>
            </a:r>
            <a:endParaRPr lang="en-US" sz="2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61092"/>
            <a:ext cx="2122930" cy="3759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4" y="1661092"/>
            <a:ext cx="2122930" cy="3774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83" y="1661092"/>
            <a:ext cx="2122930" cy="37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6" y="2224643"/>
            <a:ext cx="761905" cy="761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29464" y="3156155"/>
            <a:ext cx="158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+mj-lt"/>
              </a:rPr>
              <a:t>Từ Vựng</a:t>
            </a:r>
            <a:endParaRPr lang="en-US" sz="3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36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1116</Words>
  <Application>Microsoft Office PowerPoint</Application>
  <PresentationFormat>Widescreen</PresentationFormat>
  <Paragraphs>216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ĐÌNH CƯỜNG LÊ</dc:creator>
  <cp:lastModifiedBy>ĐÌNH CƯỜNG LÊ</cp:lastModifiedBy>
  <cp:revision>68</cp:revision>
  <dcterms:created xsi:type="dcterms:W3CDTF">2019-04-04T17:42:41Z</dcterms:created>
  <dcterms:modified xsi:type="dcterms:W3CDTF">2019-04-08T16:29:52Z</dcterms:modified>
</cp:coreProperties>
</file>